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 Multi-Calculator Web App: A Frontend Showcase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web application, built with React, TypeScript, and CSS, showcases advanced frontend development skills.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7469"/>
            <a:ext cx="90725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&amp; Core Features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535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659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 Calculator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47413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arithmetic operations.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55357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659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BMI Calculator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25278" y="547413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Body Mass Index.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55357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659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 Calculator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56884" y="547413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Determines age from birth date.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55357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65978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Google-Style UI &amp; Dark Theme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788491" y="5846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Familiar, intuitive interface with reduced eye strain.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0440"/>
            <a:ext cx="7556421" cy="141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Architecture: React &amp; TypeScript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97562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2970" y="2612946"/>
            <a:ext cx="2832616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 Components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72970" y="3095506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React components.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90461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2970" y="390584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State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72970" y="4388406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data with React Hooks.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83361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970" y="519874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TypeScript Benefits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72970" y="5681305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Stronger code with type safety.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276261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2970" y="649164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Code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572970" y="6974205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code with modern React.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100"/>
            <a:ext cx="93987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Responsiveness &amp; UI/UX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695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Flexbox &amp; Grid: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Creates flexible layouts that adapt.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36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 Queries: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Styles change for different screen sizes.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035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Mobile-First Approach: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for small screens first, then larger ones.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34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Pixel-Perfect Scaling: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Layout adjusts perfectly without stretching.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2067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8077"/>
            <a:ext cx="7556421" cy="1339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Learnings &amp; Challenges Overcome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45387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9008" y="2482513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43487" y="252400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 State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43487" y="298120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how different parts of the calculator work together.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80190" y="371617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49008" y="3744813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943487" y="3786307"/>
            <a:ext cx="276391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Browser Compatibility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943487" y="4243507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sure the app works the same on all web browsers.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80190" y="497847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9008" y="5007114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43487" y="504860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43487" y="5505807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the app easy for everyone to use, including those with disabilities.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80190" y="656748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9008" y="6596122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943487" y="663761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943487" y="709481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the app fast and smooth by reducing unnecessary updates.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125"/>
            <a:ext cx="7568089" cy="221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Skills Demonstrated &amp; Future Scope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74356" y="3173135"/>
            <a:ext cx="7568089" cy="1330047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7123" y="3405902"/>
            <a:ext cx="29551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Demonstrated Skills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123" y="3910251"/>
            <a:ext cx="71025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TypeScript, CSS, Responsive Design, UI/UX.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4356" y="4728329"/>
            <a:ext cx="7568089" cy="1330047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7123" y="4961096"/>
            <a:ext cx="29551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 Design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507123" y="5465445"/>
            <a:ext cx="71025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and scalable architecture.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356" y="6283523"/>
            <a:ext cx="7568089" cy="1330047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7123" y="6516291"/>
            <a:ext cx="2994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123" y="7020639"/>
            <a:ext cx="71025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Currency converter, unit converter, scientific calculator.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2025-06-17T12:34:41Z</dcterms:created>
  <dcterms:modified xsi:type="dcterms:W3CDTF">2025-06-17T12:34:41Z</dcterms:modified>
</cp:coreProperties>
</file>